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2" r:id="rId4"/>
    <p:sldId id="261" r:id="rId5"/>
    <p:sldId id="267" r:id="rId6"/>
    <p:sldId id="266" r:id="rId7"/>
    <p:sldId id="263" r:id="rId8"/>
    <p:sldId id="265" r:id="rId9"/>
    <p:sldId id="260" r:id="rId10"/>
    <p:sldId id="25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2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B3893-0B7B-452F-A4CF-D45E597DB1E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539D7-1D4E-41F6-92D2-C2181744E0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542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B3893-0B7B-452F-A4CF-D45E597DB1E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539D7-1D4E-41F6-92D2-C2181744E0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88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B3893-0B7B-452F-A4CF-D45E597DB1E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539D7-1D4E-41F6-92D2-C2181744E0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667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B3893-0B7B-452F-A4CF-D45E597DB1E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539D7-1D4E-41F6-92D2-C2181744E0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519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B3893-0B7B-452F-A4CF-D45E597DB1E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539D7-1D4E-41F6-92D2-C2181744E0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042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B3893-0B7B-452F-A4CF-D45E597DB1E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539D7-1D4E-41F6-92D2-C2181744E0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806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B3893-0B7B-452F-A4CF-D45E597DB1E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539D7-1D4E-41F6-92D2-C2181744E0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233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B3893-0B7B-452F-A4CF-D45E597DB1E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539D7-1D4E-41F6-92D2-C2181744E0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319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B3893-0B7B-452F-A4CF-D45E597DB1E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539D7-1D4E-41F6-92D2-C2181744E0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083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B3893-0B7B-452F-A4CF-D45E597DB1E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539D7-1D4E-41F6-92D2-C2181744E0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56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B3893-0B7B-452F-A4CF-D45E597DB1E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539D7-1D4E-41F6-92D2-C2181744E0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279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B3893-0B7B-452F-A4CF-D45E597DB1E1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539D7-1D4E-41F6-92D2-C2181744E0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052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05"/>
            <a:ext cx="12192000" cy="687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7300" y="0"/>
            <a:ext cx="1209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дошкольное образовательное учреждение «Оршинский детский сад»</a:t>
            </a:r>
            <a:endParaRPr lang="ru-R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46557" y="6016053"/>
            <a:ext cx="6374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старший воспитатель: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Логунова Е.А.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44824" y="921736"/>
            <a:ext cx="10263810" cy="503461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Программируемый робот </a:t>
            </a:r>
            <a:r>
              <a:rPr lang="ru-RU" sz="6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улитка - </a:t>
            </a:r>
            <a:r>
              <a:rPr lang="en-US" sz="6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QOBO </a:t>
            </a:r>
            <a:endParaRPr lang="ru-RU" sz="6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3" t="9623" r="9126" b="16269"/>
          <a:stretch/>
        </p:blipFill>
        <p:spPr>
          <a:xfrm>
            <a:off x="5055980" y="1061034"/>
            <a:ext cx="1523448" cy="144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087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200" y="97519"/>
            <a:ext cx="10223500" cy="6760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1" t="17963" r="5542" b="17652"/>
          <a:stretch/>
        </p:blipFill>
        <p:spPr>
          <a:xfrm>
            <a:off x="4229100" y="2596396"/>
            <a:ext cx="5022194" cy="283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994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7671" y="49315"/>
            <a:ext cx="11039060" cy="981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5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Робот-улитка </a:t>
            </a:r>
            <a:r>
              <a:rPr lang="ru-RU" sz="54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54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OBO</a:t>
            </a:r>
            <a:r>
              <a:rPr lang="ru-RU" sz="5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5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0332" y="938037"/>
            <a:ext cx="1129747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Программируемый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робот-улитка 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Qobo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разработан для обучения детей от 3 до 8 лет. </a:t>
            </a:r>
            <a:endParaRPr lang="ru-RU" sz="24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Робот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развивает навыки логического мышления и творческий подход для решения задач. Благодаря 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Qobo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вы познакомитесь с основами арифметики, истории и географии. </a:t>
            </a:r>
            <a:endParaRPr lang="ru-RU" sz="24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Узнаете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 океане и вселенной, пройдете по следам огромных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динозавров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Одним словом, робот-улитка яркий представитель образовательного робота технологии STEAM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Набор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имеет три варианта программирования.</a:t>
            </a:r>
            <a:b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9235" y="3945909"/>
            <a:ext cx="1111857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Зачем </a:t>
            </a:r>
            <a:r>
              <a:rPr lang="ru-RU" sz="2400" b="1" u="sng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Qobo</a:t>
            </a:r>
            <a:r>
              <a:rPr lang="ru-RU" sz="2400" b="1" u="sng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дошкольникам?</a:t>
            </a:r>
          </a:p>
          <a:p>
            <a:pPr algn="ctr"/>
            <a:endParaRPr lang="ru-RU" sz="800" b="1" u="sng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Управление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роботом с помощью карточек развивает у детей интерес к программированию, математике и другим предметам.</a:t>
            </a:r>
          </a:p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Изучение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мира через интерактивную игру, совершенствует мышление и логику. Отсутствие экрана позволяет уделять различным темам должное количество времени в соответствии с установленными нормами.</a:t>
            </a:r>
            <a:endParaRPr lang="ru-RU" sz="2400" b="0" i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537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182" y="372453"/>
            <a:ext cx="11039060" cy="768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ru-RU" sz="44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КОМПЛЕКТАЦИЯ </a:t>
            </a:r>
            <a:endParaRPr lang="ru-RU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45" b="6858"/>
          <a:stretch/>
        </p:blipFill>
        <p:spPr bwMode="auto">
          <a:xfrm>
            <a:off x="8583545" y="90546"/>
            <a:ext cx="3353015" cy="2817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55673" y="1319970"/>
            <a:ext cx="876796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u="sng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наборе:</a:t>
            </a:r>
            <a:endParaRPr lang="ru-RU" sz="2400" u="sng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робот;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программных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карточек;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арифметических программных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карточек;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мира и мануал на 16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уроков;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Методический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сборник «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Qobo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путешественник» и 15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уроков;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«Мир динозавров» и методический сборник на 15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уроков;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«вселенная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«подводный мир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етодический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сборник на 15 уроков (вселенная и подводный мир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Методический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сборник на 8 уроков по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арифметике;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Приложение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программирования на ПК (QOBO FOR PC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b="0" i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25" y="256458"/>
            <a:ext cx="2788106" cy="2556998"/>
          </a:xfrm>
          <a:prstGeom prst="rect">
            <a:avLst/>
          </a:prstGeom>
        </p:spPr>
      </p:pic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68" y="2813456"/>
            <a:ext cx="2798063" cy="1943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759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2940" y="238158"/>
            <a:ext cx="11039060" cy="856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Робот-улитка </a:t>
            </a:r>
            <a:r>
              <a:rPr lang="ru-RU" sz="2400" b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Qobo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— это интерактивный робот, дидактическое пособие для обучения детей </a:t>
            </a: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до 8 лет по </a:t>
            </a:r>
            <a:r>
              <a:rPr lang="ru-RU" sz="2400" b="1" u="sng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STEAM</a:t>
            </a:r>
            <a:r>
              <a:rPr lang="ru-RU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методике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5" t="17283" r="6148" b="5685"/>
          <a:stretch/>
        </p:blipFill>
        <p:spPr>
          <a:xfrm>
            <a:off x="1523999" y="1231900"/>
            <a:ext cx="9126589" cy="51054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97000" y="6172200"/>
            <a:ext cx="1816100" cy="330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карточках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274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97000" y="6172200"/>
            <a:ext cx="1816100" cy="330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карточках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229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0" y="104775"/>
            <a:ext cx="9004300" cy="675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427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900" y="272346"/>
            <a:ext cx="115443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Робот-улитка </a:t>
            </a:r>
            <a:r>
              <a:rPr lang="ru-RU" sz="36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Qobo</a:t>
            </a:r>
            <a:r>
              <a:rPr lang="ru-RU" sz="3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устроен следующим образом</a:t>
            </a:r>
            <a:r>
              <a:rPr lang="ru-RU" sz="36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r"/>
            <a:endParaRPr lang="ru-RU" sz="36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b="1" u="sng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корпусе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расположены кнопка питания для включения или выключения робота, кнопка запуска, функция распознавания карточек-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пазлов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интерактивный датчик касания на лице улитки, раковина с изменяющейся разноцветной подсветкой, динамик и USB-порт для загрузки или обновления прошивки.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u="sng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раковине</a:t>
            </a:r>
            <a:r>
              <a:rPr lang="ru-RU" sz="2400" u="sng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встроен динамик: при считывании карточек-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пазлов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робот произносит их название (например, цвета, издает сигналы, музыку).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b="1" u="sng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 улитки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расположен датчик, который считывает информацию с карточек и выполняет соответствующие команды.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b="1" u="sng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ориентации в пространстве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 роботе есть гироскоп.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b="1" u="sng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лучшего сцепления с поверхностью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у него два мотора с прорезиненными колёсами. </a:t>
            </a:r>
          </a:p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При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полной зарядке робот может работать до 3 часов. Заряжается улитка с помощью USB-кабеля через компьютер или через адаптер для мобильного телефона.</a:t>
            </a:r>
            <a:endParaRPr lang="ru-RU" sz="2400" b="0" i="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477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799" y="291261"/>
            <a:ext cx="899160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Программируемый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робот-улитка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Qobo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разработан для обучения детей от 3 до 8 лет. Робот развивает навыки логического мышления и творческий подход для решения задач. Благодаря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Qobo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вы познакомитесь с основами арифметики, истории и географии. Узнаете об океане и вселенной, пройдете по следам огромных динозавров. Одним словом, робот-улитка яркий представитель образовательного робота технологии STEAM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u="sng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Набор </a:t>
            </a:r>
            <a:r>
              <a:rPr lang="ru-RU" sz="2800" b="1" u="sng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имеет три варианта </a:t>
            </a:r>
            <a:r>
              <a:rPr lang="ru-RU" sz="2800" b="1" u="sng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программирования. </a:t>
            </a:r>
          </a:p>
          <a:p>
            <a:pPr algn="just"/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799" y="2673715"/>
            <a:ext cx="1178118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    С помощью программных карточек-паззлов: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Программные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карты выстраиваются в маршрут. После чего, робот-улитка считывает информацию с карточек датчиком, расположенном на дне улитки, и выполняет соответствующие команды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u="sng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    Программирование в “свободном режиме</a:t>
            </a:r>
            <a:r>
              <a:rPr lang="ru-RU" b="1" u="sng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”:</a:t>
            </a:r>
          </a:p>
          <a:p>
            <a:pPr algn="just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Робот-улитка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считывает в нужной последовательности программные карты, которые подносят к датчику распознавания команд. После чего, на любой ровной поверхности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Qobo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выполняет программу движения самостоятельно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u="sng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u="sng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   Программирование через приложение с компьютера</a:t>
            </a:r>
            <a:r>
              <a:rPr lang="ru-RU" b="1" u="sng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Помимо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карточек,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Qobo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также может быть запрограммирован через приложение для компьютера, на программном языке основанным на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скретч-джуниоре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Просто подключите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Qobo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 ПК с помощью кабеля из коробки, и наслаждайтесь новым способом программирования робота-улитки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ctr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“борту” </a:t>
            </a:r>
            <a:r>
              <a:rPr lang="ru-RU" sz="2800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Qobo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внушительный набор современных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технологий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8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2" t="21852" r="13773" b="22037"/>
          <a:stretch/>
        </p:blipFill>
        <p:spPr>
          <a:xfrm>
            <a:off x="9410699" y="291261"/>
            <a:ext cx="2513459" cy="188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104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601752"/>
            <a:ext cx="9795953" cy="5129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49300" y="259939"/>
            <a:ext cx="11442700" cy="167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400" b="1" dirty="0">
                <a:solidFill>
                  <a:srgbClr val="55555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Набор </a:t>
            </a:r>
            <a:r>
              <a:rPr lang="ru-RU" sz="2400" b="1" dirty="0" err="1">
                <a:solidFill>
                  <a:srgbClr val="55555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Qobo</a:t>
            </a:r>
            <a:r>
              <a:rPr lang="ru-RU" sz="2400" b="1" dirty="0">
                <a:solidFill>
                  <a:srgbClr val="555555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это не только интерактивный робот, созданный в виде улитки, но и комплект дидактического материала по основным темам естествознания, развития логики и программирования.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342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9" t="21213" r="13873" b="7184"/>
          <a:stretch/>
        </p:blipFill>
        <p:spPr>
          <a:xfrm>
            <a:off x="1079500" y="160337"/>
            <a:ext cx="10165704" cy="6383529"/>
          </a:xfrm>
          <a:prstGeom prst="rect">
            <a:avLst/>
          </a:prstGeom>
        </p:spPr>
      </p:pic>
      <p:sp>
        <p:nvSpPr>
          <p:cNvPr id="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15" y="3731868"/>
            <a:ext cx="3551837" cy="1817357"/>
          </a:xfrm>
          <a:prstGeom prst="rect">
            <a:avLst/>
          </a:prstGeom>
        </p:spPr>
      </p:pic>
      <p:sp>
        <p:nvSpPr>
          <p:cNvPr id="7" name="AutoShape 4" descr="Picture backgro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1628" t="37334" r="43893" b="36001"/>
          <a:stretch/>
        </p:blipFill>
        <p:spPr>
          <a:xfrm>
            <a:off x="6261099" y="3731868"/>
            <a:ext cx="3759657" cy="181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737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230</Words>
  <Application>Microsoft Office PowerPoint</Application>
  <PresentationFormat>Широкоэкранный</PresentationFormat>
  <Paragraphs>49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50</cp:revision>
  <cp:lastPrinted>2025-11-07T06:05:55Z</cp:lastPrinted>
  <dcterms:created xsi:type="dcterms:W3CDTF">2025-10-27T06:59:24Z</dcterms:created>
  <dcterms:modified xsi:type="dcterms:W3CDTF">2025-11-07T06:21:19Z</dcterms:modified>
</cp:coreProperties>
</file>